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76" r:id="rId3"/>
    <p:sldId id="265" r:id="rId4"/>
    <p:sldId id="262" r:id="rId5"/>
    <p:sldId id="267" r:id="rId6"/>
    <p:sldId id="264" r:id="rId7"/>
    <p:sldId id="277" r:id="rId8"/>
    <p:sldId id="268" r:id="rId9"/>
    <p:sldId id="263" r:id="rId10"/>
    <p:sldId id="266" r:id="rId11"/>
    <p:sldId id="269" r:id="rId12"/>
    <p:sldId id="278" r:id="rId13"/>
    <p:sldId id="270" r:id="rId14"/>
    <p:sldId id="260" r:id="rId15"/>
    <p:sldId id="274" r:id="rId16"/>
    <p:sldId id="271" r:id="rId17"/>
    <p:sldId id="279" r:id="rId18"/>
    <p:sldId id="261" r:id="rId19"/>
    <p:sldId id="272" r:id="rId20"/>
    <p:sldId id="273" r:id="rId21"/>
    <p:sldId id="275" r:id="rId22"/>
    <p:sldId id="281" r:id="rId2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36" d="100"/>
          <a:sy n="36" d="100"/>
        </p:scale>
        <p:origin x="1820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AF6FEB5-D6D8-4C77-ACBF-3DC35A441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9C62FEB-0F2E-421F-BA38-E56061CC3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0ACE905-72C0-418B-B96D-1C51F997A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EC783-416E-4AB4-8C02-D89B1EDA7D48}" type="datetimeFigureOut">
              <a:rPr lang="it-IT" smtClean="0"/>
              <a:t>22/06/2020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93377F4-E86E-460F-B261-9A8DC7C68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B672C79-7317-433C-A16B-B10D52CE3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47E04-F0D2-4BB6-B0C6-C2DC47A75E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8878291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E7ED3D-5AA8-4E1C-AEA1-BAF62B6A7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63E8BB2-2DB3-4014-A7FE-53B90C691F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B8CBF53-014A-4F5F-BB6D-2D7E4743E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EC783-416E-4AB4-8C02-D89B1EDA7D48}" type="datetimeFigureOut">
              <a:rPr lang="it-IT" smtClean="0"/>
              <a:t>22/06/2020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34C597F-1ED0-4EA8-9857-50BB6F72B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FEF26FB-E85C-44D1-8546-B38F719BB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47E04-F0D2-4BB6-B0C6-C2DC47A75E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8293518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E263049F-2BDE-45DB-8A27-578FB27A9D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7DDDBD4-1F7B-49B5-95FC-F525414746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C19D2CA-F18C-4FAE-BB44-EBE9AD172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EC783-416E-4AB4-8C02-D89B1EDA7D48}" type="datetimeFigureOut">
              <a:rPr lang="it-IT" smtClean="0"/>
              <a:t>22/06/2020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AECF152-20AC-4129-8EE8-6AF618A99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B7D0D23-20B0-4A2B-89B7-8BD139B92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47E04-F0D2-4BB6-B0C6-C2DC47A75E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2236010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3ACB4B3-127C-4310-ADD5-3A8F0C75E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2C5CBC2-5C3C-4CAA-8BC8-4DBE836AE3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8EBF97E-8F98-487A-AE4F-C0711BCBD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EC783-416E-4AB4-8C02-D89B1EDA7D48}" type="datetimeFigureOut">
              <a:rPr lang="it-IT" smtClean="0"/>
              <a:t>22/06/2020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AB1B4C6-010E-47A2-BF11-0EF43C541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05F6677-553A-434A-915C-B531665CE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47E04-F0D2-4BB6-B0C6-C2DC47A75E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2669487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D8216DC-DA0E-431E-B82B-F2D95C3DE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56DE0F4-2325-45EA-9944-0063BC9B59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D578006-0ECB-4E5D-A251-7FD583797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EC783-416E-4AB4-8C02-D89B1EDA7D48}" type="datetimeFigureOut">
              <a:rPr lang="it-IT" smtClean="0"/>
              <a:t>22/06/2020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4072A05-E95A-4410-9538-61BE97C92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2E1E677-A438-4189-A458-FE6A2E1BA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47E04-F0D2-4BB6-B0C6-C2DC47A75E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9139260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E16B87-2F43-4281-83E4-C53349382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A747C64-370C-4801-A107-5AD6ED27E7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70450FD-D127-497D-AC38-D5D522D713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A600341-A1D0-42FF-BD8E-5464155AD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EC783-416E-4AB4-8C02-D89B1EDA7D48}" type="datetimeFigureOut">
              <a:rPr lang="it-IT" smtClean="0"/>
              <a:t>22/06/2020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B754FBE-0F09-4C72-A00F-2F176186F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7AF612B-0205-4EB1-9BBB-BF481AA90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47E04-F0D2-4BB6-B0C6-C2DC47A75E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9229605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450B5F-7BDC-44F1-BF2D-9AE89DE3D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6A2BD65-EBA4-4601-AB09-47D610B633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41339E9-76A9-43DD-A07C-BEF3447AD2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2272B31-0D0B-4BE9-90D2-C396047638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1C47886C-51FF-49D4-B96B-C22537A3D4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C6A985C-4126-46B2-AB61-191F1B9B0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EC783-416E-4AB4-8C02-D89B1EDA7D48}" type="datetimeFigureOut">
              <a:rPr lang="it-IT" smtClean="0"/>
              <a:t>22/06/2020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6A0B739-B869-49CB-8511-F425378BD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E04C361-D9A9-4BE6-966A-3D6D39EC0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47E04-F0D2-4BB6-B0C6-C2DC47A75E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8907533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0BE79C-B592-471C-9E8B-E3EE7E54B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FD27D40-E702-411E-BF1E-5C8CDE966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EC783-416E-4AB4-8C02-D89B1EDA7D48}" type="datetimeFigureOut">
              <a:rPr lang="it-IT" smtClean="0"/>
              <a:t>22/06/2020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0E3D8A0-BDBE-4D55-AA9A-66179347E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88A4ECF-2C70-4788-9341-47CCA23CE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47E04-F0D2-4BB6-B0C6-C2DC47A75E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4657127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1F1FA72-8185-4D52-A69A-649151E64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EC783-416E-4AB4-8C02-D89B1EDA7D48}" type="datetimeFigureOut">
              <a:rPr lang="it-IT" smtClean="0"/>
              <a:t>22/06/2020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6B84EC7-CCAF-4803-8B57-1017E27DB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F13883E-8CB9-4D64-9C53-BF36AA14D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47E04-F0D2-4BB6-B0C6-C2DC47A75E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8302350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A686D5C-2CEB-42C4-A7FD-EDE665540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867B634-D0A4-48F9-B26F-B39BC20735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3DFBB24-4C53-4D36-BD87-9DDB7A1130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DE6DE79-ABD6-435E-9BA1-5E9DDAA2F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EC783-416E-4AB4-8C02-D89B1EDA7D48}" type="datetimeFigureOut">
              <a:rPr lang="it-IT" smtClean="0"/>
              <a:t>22/06/2020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7D5DBF4-8AA4-4605-B266-85F39C441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7529DCE-C3A0-4C66-9F8E-5DD6849CD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47E04-F0D2-4BB6-B0C6-C2DC47A75E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2353657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1DBEAA-5801-4D9D-AD69-7789FFD0C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EF01FA3A-ED5A-4092-B551-8DE27D3015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8806E32-33DB-4E9E-A2F5-FA5094A308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16957FC-7262-4148-9677-0612404D0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EC783-416E-4AB4-8C02-D89B1EDA7D48}" type="datetimeFigureOut">
              <a:rPr lang="it-IT" smtClean="0"/>
              <a:t>22/06/2020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296697E-9E43-4EE6-9585-408C31227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0B578F8-D317-4367-84BD-04C72FF46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47E04-F0D2-4BB6-B0C6-C2DC47A75E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046276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9230">
              <a:srgbClr val="D8E2F3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6751D96-B888-4422-B709-A2552B7DA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7B5ADBF-B0F8-47A0-9665-A77737BD83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7F10635-7B18-45F3-A3F2-6A9512404C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7EC783-416E-4AB4-8C02-D89B1EDA7D48}" type="datetimeFigureOut">
              <a:rPr lang="it-IT" smtClean="0"/>
              <a:t>22/06/2020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5F27EA8-D3D5-4CEF-A5B8-F8ACBD9DBA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DD236D5-512F-4890-8C25-C9C54231BC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47E04-F0D2-4BB6-B0C6-C2DC47A75E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9178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4C078631-8A88-4FCB-8BBA-AC592DC2148B}"/>
              </a:ext>
            </a:extLst>
          </p:cNvPr>
          <p:cNvSpPr/>
          <p:nvPr/>
        </p:nvSpPr>
        <p:spPr>
          <a:xfrm>
            <a:off x="1319151" y="1113135"/>
            <a:ext cx="9689508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Il Coronavirus … </a:t>
            </a:r>
          </a:p>
          <a:p>
            <a:pPr algn="ctr"/>
            <a:r>
              <a:rPr lang="it-IT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visto da noi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CB1A505-4D45-40DB-AC69-57E0093ABE01}"/>
              </a:ext>
            </a:extLst>
          </p:cNvPr>
          <p:cNvSpPr txBox="1"/>
          <p:nvPr/>
        </p:nvSpPr>
        <p:spPr>
          <a:xfrm>
            <a:off x="7150100" y="4648200"/>
            <a:ext cx="3543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latin typeface="Bookman Old Style" panose="02050604050505020204" pitchFamily="18" charset="0"/>
              </a:rPr>
              <a:t>Classe IV A</a:t>
            </a:r>
          </a:p>
          <a:p>
            <a:r>
              <a:rPr lang="it-IT" sz="3200" dirty="0">
                <a:latin typeface="Bookman Old Style" panose="02050604050505020204" pitchFamily="18" charset="0"/>
              </a:rPr>
              <a:t>Anno scolastico 2019/2020</a:t>
            </a:r>
          </a:p>
        </p:txBody>
      </p:sp>
    </p:spTree>
    <p:extLst>
      <p:ext uri="{BB962C8B-B14F-4D97-AF65-F5344CB8AC3E}">
        <p14:creationId xmlns:p14="http://schemas.microsoft.com/office/powerpoint/2010/main" val="4173632717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31338AAD-ABF4-4552-8B64-EBCFBC2B7537}"/>
              </a:ext>
            </a:extLst>
          </p:cNvPr>
          <p:cNvSpPr/>
          <p:nvPr/>
        </p:nvSpPr>
        <p:spPr>
          <a:xfrm rot="628363">
            <a:off x="6656502" y="1434236"/>
            <a:ext cx="5851763" cy="2692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QUESTI GIORNI A CASA SI STA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 CERTE VOLTE CHE NOIA MI DÀ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NON POTER ANDARE DOVE MI VA.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 SPERO CHE QUESTO PRESTO FINIRÀ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 TORNERÒ ALLA NORMALITÀ.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8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Alberto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FD7B513-9A88-46A6-8AFD-2ED17474B3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694892">
            <a:off x="571958" y="472547"/>
            <a:ext cx="606506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023486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0D2AADF-A9B1-49EC-813E-514B35126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07588">
            <a:off x="5384802" y="360949"/>
            <a:ext cx="6416020" cy="5273458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F5254AC8-2B88-4AB5-99D9-72D9AB152DF1}"/>
              </a:ext>
            </a:extLst>
          </p:cNvPr>
          <p:cNvSpPr/>
          <p:nvPr/>
        </p:nvSpPr>
        <p:spPr>
          <a:xfrm rot="484146">
            <a:off x="507302" y="1274873"/>
            <a:ext cx="7836597" cy="5320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IL VIRUS CORONA È TONDO </a:t>
            </a:r>
            <a:r>
              <a:rPr lang="it-IT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TONDO</a:t>
            </a:r>
            <a:r>
              <a:rPr lang="it-IT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 GIRA IN TUTTO IL MONDO.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GIRA IN CINA, IN FRANCIA, IN LOMBARDIA,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SENZA ENTRARE NELLA FATTORIA.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QUESTO VIRUS FA AMMALARE LE PERSONE,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CHE VANNO IN OSPEDALE A FARE IL TAMPONE.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 QUESTO NON POSSIAMO USCIRE DI CASA,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POSSIAMO USCIRE SOLO PER FARE LA SPESA.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SONO CHIUSE TUTTE LE SCUOLE,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 NESSUN BAMBINO LO VUOLE.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NOI QUESTO VIRUS DOBBIAMO SCONFIGGERLO SENZA PAURA,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 LE REGOLE E LA NOSTRA BRAVURA.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8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Martina </a:t>
            </a:r>
            <a:r>
              <a:rPr lang="it-IT" sz="28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Balint</a:t>
            </a:r>
            <a:endParaRPr lang="it-IT" sz="28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812587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>
            <a:extLst>
              <a:ext uri="{FF2B5EF4-FFF2-40B4-BE49-F238E27FC236}">
                <a16:creationId xmlns:a16="http://schemas.microsoft.com/office/drawing/2014/main" id="{17AF8ACA-4B32-47B8-9DBD-144A32DB145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 rot="447699">
            <a:off x="6467019" y="3535804"/>
            <a:ext cx="5519726" cy="331444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5CA5417D-D12E-4379-B6C0-4AA8FF4316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01355">
            <a:off x="484095" y="3596676"/>
            <a:ext cx="5235388" cy="3546730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B1B580A1-2166-4DFD-AE0F-E64E27F49A11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 rot="21048290">
            <a:off x="254306" y="177200"/>
            <a:ext cx="5460019" cy="3334514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32B8E30-B7C6-41C2-B467-5BFF2B321519}"/>
              </a:ext>
            </a:extLst>
          </p:cNvPr>
          <p:cNvSpPr txBox="1"/>
          <p:nvPr/>
        </p:nvSpPr>
        <p:spPr>
          <a:xfrm>
            <a:off x="4900907" y="2759613"/>
            <a:ext cx="945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Andrea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3562186-EAE9-4571-816E-49FED7AAB14C}"/>
              </a:ext>
            </a:extLst>
          </p:cNvPr>
          <p:cNvSpPr txBox="1"/>
          <p:nvPr/>
        </p:nvSpPr>
        <p:spPr>
          <a:xfrm>
            <a:off x="3349375" y="5722707"/>
            <a:ext cx="1243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.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C8ABA97-5FF1-466A-B4CA-D897B78475BD}"/>
              </a:ext>
            </a:extLst>
          </p:cNvPr>
          <p:cNvSpPr txBox="1"/>
          <p:nvPr/>
        </p:nvSpPr>
        <p:spPr>
          <a:xfrm>
            <a:off x="4662935" y="6257185"/>
            <a:ext cx="115894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dirty="0"/>
              <a:t>Francesca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6146306-02F1-4254-9580-0BE59A207FA0}"/>
              </a:ext>
            </a:extLst>
          </p:cNvPr>
          <p:cNvSpPr txBox="1"/>
          <p:nvPr/>
        </p:nvSpPr>
        <p:spPr>
          <a:xfrm>
            <a:off x="10534571" y="6094278"/>
            <a:ext cx="1105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dirty="0"/>
              <a:t>Giulia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9C7A0E3-5AF9-47E9-8CDF-8AF1B8FCB743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 rot="735288">
            <a:off x="6453925" y="416517"/>
            <a:ext cx="5611111" cy="3120521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2B02831-4963-48CD-89B5-868B84559F02}"/>
              </a:ext>
            </a:extLst>
          </p:cNvPr>
          <p:cNvSpPr txBox="1"/>
          <p:nvPr/>
        </p:nvSpPr>
        <p:spPr>
          <a:xfrm>
            <a:off x="6453931" y="2407715"/>
            <a:ext cx="976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Ginevra</a:t>
            </a:r>
          </a:p>
        </p:txBody>
      </p:sp>
    </p:spTree>
    <p:extLst>
      <p:ext uri="{BB962C8B-B14F-4D97-AF65-F5344CB8AC3E}">
        <p14:creationId xmlns:p14="http://schemas.microsoft.com/office/powerpoint/2010/main" val="1806053310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0DADB892-7EF4-4A02-8706-185A5B4BA332}"/>
              </a:ext>
            </a:extLst>
          </p:cNvPr>
          <p:cNvSpPr/>
          <p:nvPr/>
        </p:nvSpPr>
        <p:spPr>
          <a:xfrm rot="345117">
            <a:off x="7097004" y="1117600"/>
            <a:ext cx="4864100" cy="4852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 BEL GIORNO CI SIAM SVEGLIATI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 CI SIAM TROVATI CONTAGIATI.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UNA MASCHERA MI SON MESSO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 DIFENDERMI DA ESSO.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 VIRUS PICCOLINO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CHE CI FA PROPRIO MALINO.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NON CI LASCIA RESPIRARE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 NEMMENO ABBRACCIARE.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L’IMPORTANTE È ASPETTARE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 VEDERLO VIA ANDARE.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8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Andrea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1025A9C-0C0E-41EB-8B3D-CC24825FD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61033">
            <a:off x="565278" y="536879"/>
            <a:ext cx="6063250" cy="5505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16785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5B9987F1-7407-41AE-81C6-72878CCD306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5573" r="5573"/>
          <a:stretch>
            <a:fillRect/>
          </a:stretch>
        </p:blipFill>
        <p:spPr>
          <a:xfrm rot="391988">
            <a:off x="5762585" y="940453"/>
            <a:ext cx="6172200" cy="4873625"/>
          </a:xfrm>
          <a:prstGeom prst="rect">
            <a:avLst/>
          </a:prstGeom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BCCDCA7-3785-4B76-AEE8-31796F371B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1000" y="710678"/>
            <a:ext cx="8737600" cy="5461522"/>
          </a:xfrm>
        </p:spPr>
        <p:txBody>
          <a:bodyPr>
            <a:normAutofit fontScale="92500" lnSpcReduction="20000"/>
          </a:bodyPr>
          <a:lstStyle/>
          <a:p>
            <a:r>
              <a:rPr lang="it-IT" sz="2000" dirty="0">
                <a:latin typeface="Baskerville Old Face" panose="02020602080505020303" pitchFamily="18" charset="0"/>
              </a:rPr>
              <a:t>IL VIRUS NON CI FA PAURA!</a:t>
            </a:r>
          </a:p>
          <a:p>
            <a:r>
              <a:rPr lang="it-IT" sz="2000" dirty="0">
                <a:latin typeface="Baskerville Old Face" panose="02020602080505020303" pitchFamily="18" charset="0"/>
              </a:rPr>
              <a:t>RESTO A CASA CON LA MIA FAMIGLIA</a:t>
            </a:r>
          </a:p>
          <a:p>
            <a:r>
              <a:rPr lang="it-IT" sz="2000" dirty="0">
                <a:latin typeface="Baskerville Old Face" panose="02020602080505020303" pitchFamily="18" charset="0"/>
              </a:rPr>
              <a:t>E PER NON AMMALARMI PRENDO UNA PASTIGLIA</a:t>
            </a:r>
          </a:p>
          <a:p>
            <a:r>
              <a:rPr lang="it-IT" sz="2000" dirty="0">
                <a:latin typeface="Baskerville Old Face" panose="02020602080505020303" pitchFamily="18" charset="0"/>
              </a:rPr>
              <a:t>E DISINFETTO LA MANIGLIA.</a:t>
            </a:r>
          </a:p>
          <a:p>
            <a:r>
              <a:rPr lang="it-IT" sz="2000" dirty="0">
                <a:latin typeface="Baskerville Old Face" panose="02020602080505020303" pitchFamily="18" charset="0"/>
              </a:rPr>
              <a:t>PER NON ANNOIARMI ESCO IN GIARDINO</a:t>
            </a:r>
          </a:p>
          <a:p>
            <a:r>
              <a:rPr lang="it-IT" sz="2000" dirty="0">
                <a:latin typeface="Baskerville Old Face" panose="02020602080505020303" pitchFamily="18" charset="0"/>
              </a:rPr>
              <a:t>E FACCIO UNA PARTITA A BILIARDINO.</a:t>
            </a:r>
          </a:p>
          <a:p>
            <a:r>
              <a:rPr lang="it-IT" sz="2000" dirty="0">
                <a:latin typeface="Baskerville Old Face" panose="02020602080505020303" pitchFamily="18" charset="0"/>
              </a:rPr>
              <a:t>QUESTO VIRUS CI HA ALLONTANATE,</a:t>
            </a:r>
          </a:p>
          <a:p>
            <a:r>
              <a:rPr lang="it-IT" sz="2000" dirty="0">
                <a:latin typeface="Baskerville Old Face" panose="02020602080505020303" pitchFamily="18" charset="0"/>
              </a:rPr>
              <a:t>MA TRANQUILLI, </a:t>
            </a:r>
          </a:p>
          <a:p>
            <a:r>
              <a:rPr lang="it-IT" sz="2000" dirty="0">
                <a:latin typeface="Baskerville Old Face" panose="02020602080505020303" pitchFamily="18" charset="0"/>
              </a:rPr>
              <a:t>IO E LE MIE AMICHE NON CI SIAMO SPAVENTATE.</a:t>
            </a:r>
          </a:p>
          <a:p>
            <a:r>
              <a:rPr lang="it-IT" sz="2000" dirty="0">
                <a:latin typeface="Baskerville Old Face" panose="02020602080505020303" pitchFamily="18" charset="0"/>
              </a:rPr>
              <a:t>FACCIAMO CHIAMATE DI LUNGA DURATA</a:t>
            </a:r>
          </a:p>
          <a:p>
            <a:r>
              <a:rPr lang="it-IT" sz="2000" dirty="0">
                <a:latin typeface="Baskerville Old Face" panose="02020602080505020303" pitchFamily="18" charset="0"/>
              </a:rPr>
              <a:t>E PREPARIAMO I COMPITI PER LA GIORNATA.</a:t>
            </a:r>
          </a:p>
          <a:p>
            <a:r>
              <a:rPr lang="it-IT" sz="2000" dirty="0">
                <a:latin typeface="Baskerville Old Face" panose="02020602080505020303" pitchFamily="18" charset="0"/>
              </a:rPr>
              <a:t>IN QUESTO MOMENTO SONO ANNOIATA</a:t>
            </a:r>
          </a:p>
          <a:p>
            <a:r>
              <a:rPr lang="it-IT" sz="2000" dirty="0">
                <a:latin typeface="Baskerville Old Face" panose="02020602080505020303" pitchFamily="18" charset="0"/>
              </a:rPr>
              <a:t>E QUANDO USCIRÒ SARÒ SPENSIERATA,</a:t>
            </a:r>
          </a:p>
          <a:p>
            <a:r>
              <a:rPr lang="it-IT" sz="2000" dirty="0">
                <a:latin typeface="Baskerville Old Face" panose="02020602080505020303" pitchFamily="18" charset="0"/>
              </a:rPr>
              <a:t>IL VIRUS TRA POCO SE NE ANDRÀ</a:t>
            </a:r>
          </a:p>
          <a:p>
            <a:r>
              <a:rPr lang="it-IT" sz="2000" dirty="0">
                <a:latin typeface="Baskerville Old Face" panose="02020602080505020303" pitchFamily="18" charset="0"/>
              </a:rPr>
              <a:t>E TUTTO ALLA NORMALITÀ TORNERÀ.</a:t>
            </a:r>
          </a:p>
          <a:p>
            <a:r>
              <a:rPr lang="it-IT" sz="3000" b="1" i="1" dirty="0"/>
              <a:t>Giulia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9732595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3FF1C35-8763-42B5-ABAF-60B80C58A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11013">
            <a:off x="6233432" y="433745"/>
            <a:ext cx="5701005" cy="5838867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9E579CDD-8582-4668-A7AE-F64816FD1D83}"/>
              </a:ext>
            </a:extLst>
          </p:cNvPr>
          <p:cNvSpPr/>
          <p:nvPr/>
        </p:nvSpPr>
        <p:spPr>
          <a:xfrm rot="21297056">
            <a:off x="628859" y="908840"/>
            <a:ext cx="7352107" cy="52839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latin typeface="Bookman Old Style" panose="02050604050505020204" pitchFamily="18" charset="0"/>
                <a:ea typeface="Calibri" panose="020F0502020204030204" pitchFamily="34" charset="0"/>
                <a:cs typeface="Dubai" panose="020B0503030403030204" pitchFamily="34" charset="-78"/>
              </a:rPr>
              <a:t>SEMBRA UN FILM DELL’ORRORE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latin typeface="Bookman Old Style" panose="02050604050505020204" pitchFamily="18" charset="0"/>
                <a:ea typeface="Calibri" panose="020F0502020204030204" pitchFamily="34" charset="0"/>
                <a:cs typeface="Dubai" panose="020B0503030403030204" pitchFamily="34" charset="-78"/>
              </a:rPr>
              <a:t>TUTTI A CACCIA DELL’UNTORE,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latin typeface="Bookman Old Style" panose="02050604050505020204" pitchFamily="18" charset="0"/>
                <a:ea typeface="Calibri" panose="020F0502020204030204" pitchFamily="34" charset="0"/>
                <a:cs typeface="Dubai" panose="020B0503030403030204" pitchFamily="34" charset="-78"/>
              </a:rPr>
              <a:t>LA CITTÀ È UN DESERTO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latin typeface="Bookman Old Style" panose="02050604050505020204" pitchFamily="18" charset="0"/>
                <a:ea typeface="Calibri" panose="020F0502020204030204" pitchFamily="34" charset="0"/>
                <a:cs typeface="Dubai" panose="020B0503030403030204" pitchFamily="34" charset="-78"/>
              </a:rPr>
              <a:t>E COL VISO COPERTO,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latin typeface="Bookman Old Style" panose="02050604050505020204" pitchFamily="18" charset="0"/>
                <a:ea typeface="Calibri" panose="020F0502020204030204" pitchFamily="34" charset="0"/>
                <a:cs typeface="Dubai" panose="020B0503030403030204" pitchFamily="34" charset="-78"/>
              </a:rPr>
              <a:t>TUTTI CONSULTANO L’ESPERTO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latin typeface="Bookman Old Style" panose="02050604050505020204" pitchFamily="18" charset="0"/>
                <a:ea typeface="Calibri" panose="020F0502020204030204" pitchFamily="34" charset="0"/>
                <a:cs typeface="Dubai" panose="020B0503030403030204" pitchFamily="34" charset="-78"/>
              </a:rPr>
              <a:t>MANTENIAMO LA DISTANZA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latin typeface="Bookman Old Style" panose="02050604050505020204" pitchFamily="18" charset="0"/>
                <a:ea typeface="Calibri" panose="020F0502020204030204" pitchFamily="34" charset="0"/>
                <a:cs typeface="Dubai" panose="020B0503030403030204" pitchFamily="34" charset="-78"/>
              </a:rPr>
              <a:t>NON C’È PIÙ FRATELLANZA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latin typeface="Bookman Old Style" panose="02050604050505020204" pitchFamily="18" charset="0"/>
                <a:ea typeface="Calibri" panose="020F0502020204030204" pitchFamily="34" charset="0"/>
                <a:cs typeface="Dubai" panose="020B0503030403030204" pitchFamily="34" charset="-78"/>
              </a:rPr>
              <a:t>BACI E ABBRACCI ELIMINATI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latin typeface="Bookman Old Style" panose="02050604050505020204" pitchFamily="18" charset="0"/>
                <a:ea typeface="Calibri" panose="020F0502020204030204" pitchFamily="34" charset="0"/>
                <a:cs typeface="Dubai" panose="020B0503030403030204" pitchFamily="34" charset="-78"/>
              </a:rPr>
              <a:t>E DISINFETTANTI TANTO AMATI.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latin typeface="Bookman Old Style" panose="02050604050505020204" pitchFamily="18" charset="0"/>
                <a:ea typeface="Calibri" panose="020F0502020204030204" pitchFamily="34" charset="0"/>
                <a:cs typeface="Dubai" panose="020B0503030403030204" pitchFamily="34" charset="-78"/>
              </a:rPr>
              <a:t>NEL SILENZIO ASSORDANTE DELLA QUARANTENA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latin typeface="Bookman Old Style" panose="02050604050505020204" pitchFamily="18" charset="0"/>
                <a:ea typeface="Calibri" panose="020F0502020204030204" pitchFamily="34" charset="0"/>
                <a:cs typeface="Dubai" panose="020B0503030403030204" pitchFamily="34" charset="-78"/>
              </a:rPr>
              <a:t>LA MIA FANTASIA SI SCATENA!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8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Francesca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624379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33434F0-0F13-4CEF-91BE-5D4BA1B150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813930">
            <a:off x="-75168" y="1377988"/>
            <a:ext cx="6805274" cy="3796139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365B1F0F-947B-4CD4-8A10-2D835A308E65}"/>
              </a:ext>
            </a:extLst>
          </p:cNvPr>
          <p:cNvSpPr/>
          <p:nvPr/>
        </p:nvSpPr>
        <p:spPr>
          <a:xfrm rot="611278">
            <a:off x="6136149" y="982339"/>
            <a:ext cx="6602115" cy="5013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CORONAVIRUS BRUTTO E CATTIVO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NOI TI SCONFIGGEREMO RESTANDO A CASA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GIOCANDO CON PARENTI E FRATELLI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RESTANDO SEMPRE FELICI E CONTENTI.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ANCHE SE L’IMPRESA È ASSAI DURA,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 LA FAREMO SENZA PAURA,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 SE NON SAPESSI COSA FARE,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 DI CERTO SU CHI CONTARE.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STARE A CASA È ASSAI IMPORTANTE,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COSÌ TUTTI INSIEME FAREMO PASSI DA GIGANTE</a:t>
            </a:r>
            <a:r>
              <a:rPr lang="it-IT" sz="2400" dirty="0"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8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Ginevra</a:t>
            </a:r>
          </a:p>
        </p:txBody>
      </p:sp>
    </p:spTree>
    <p:extLst>
      <p:ext uri="{BB962C8B-B14F-4D97-AF65-F5344CB8AC3E}">
        <p14:creationId xmlns:p14="http://schemas.microsoft.com/office/powerpoint/2010/main" val="3266166256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F7996442-3E1B-4EAE-AA75-83FE314AA2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 rot="762045">
            <a:off x="6844952" y="267970"/>
            <a:ext cx="5230393" cy="3111183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51C512A-B93B-435D-893A-890D888919E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 rot="598533">
            <a:off x="6685627" y="3378737"/>
            <a:ext cx="5347051" cy="328299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6B97E999-30A3-4FC6-9004-28DFDCDCB66D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 rot="21215446">
            <a:off x="396181" y="3590587"/>
            <a:ext cx="5575884" cy="319028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119AA74F-49B1-4832-88DD-29B8F5A3BC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75459">
            <a:off x="589860" y="226456"/>
            <a:ext cx="5292172" cy="3324437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8F8A82BC-A7A6-48D9-9AA3-AAE8ABF9E827}"/>
              </a:ext>
            </a:extLst>
          </p:cNvPr>
          <p:cNvSpPr txBox="1"/>
          <p:nvPr/>
        </p:nvSpPr>
        <p:spPr>
          <a:xfrm>
            <a:off x="5011247" y="2636248"/>
            <a:ext cx="76028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dirty="0"/>
              <a:t>Flavia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F2213C3-044C-4391-9191-60FE9C84E85B}"/>
              </a:ext>
            </a:extLst>
          </p:cNvPr>
          <p:cNvSpPr txBox="1"/>
          <p:nvPr/>
        </p:nvSpPr>
        <p:spPr>
          <a:xfrm>
            <a:off x="5184211" y="5967205"/>
            <a:ext cx="863029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dirty="0"/>
              <a:t>Mattia</a:t>
            </a:r>
          </a:p>
          <a:p>
            <a:pPr>
              <a:spcAft>
                <a:spcPts val="600"/>
              </a:spcAft>
            </a:pPr>
            <a:endParaRPr lang="it-IT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521D714D-338D-4DF9-A8F5-F7DD9726A1F8}"/>
              </a:ext>
            </a:extLst>
          </p:cNvPr>
          <p:cNvSpPr/>
          <p:nvPr/>
        </p:nvSpPr>
        <p:spPr>
          <a:xfrm>
            <a:off x="10319619" y="3073423"/>
            <a:ext cx="1136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it-IT" dirty="0"/>
              <a:t>Martina N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08AE99DF-D96B-4E15-931B-33A45D633A7A}"/>
              </a:ext>
            </a:extLst>
          </p:cNvPr>
          <p:cNvSpPr txBox="1"/>
          <p:nvPr/>
        </p:nvSpPr>
        <p:spPr>
          <a:xfrm>
            <a:off x="10613661" y="6285307"/>
            <a:ext cx="1190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dirty="0"/>
              <a:t>Alice</a:t>
            </a:r>
          </a:p>
        </p:txBody>
      </p:sp>
    </p:spTree>
    <p:extLst>
      <p:ext uri="{BB962C8B-B14F-4D97-AF65-F5344CB8AC3E}">
        <p14:creationId xmlns:p14="http://schemas.microsoft.com/office/powerpoint/2010/main" val="3765008270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14CD8AD-A961-4165-AA39-DE841F7130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4287" y="388306"/>
            <a:ext cx="5420646" cy="5766474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081ED8E7-9C6F-4CE0-BDEE-91E14D3C5E1D}"/>
              </a:ext>
            </a:extLst>
          </p:cNvPr>
          <p:cNvSpPr/>
          <p:nvPr/>
        </p:nvSpPr>
        <p:spPr>
          <a:xfrm rot="708434">
            <a:off x="641091" y="1020630"/>
            <a:ext cx="7372610" cy="4852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È DA UN PO’ CHE C’È QUESTO VIRUS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CHIAMATO CORONAVIRUS.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QUESTO STARE PER FORZA A CASA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CI FA DESIDERARE DI METTERE PIEDE FUORI CASA.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 SEMBRA DI ESSERE COME UN ORSO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CHE IN LETARGO SEMBRA DISPERSO.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IL VIRUS CI STA PER ROVINARE L’ESTATE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STANDO NELLE NOSTRE CASE.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APPENA ESCO VADO A NUOTO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 CON I MIEI AMICI MI FACCIO UNA FOTO.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8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Alice</a:t>
            </a:r>
          </a:p>
        </p:txBody>
      </p:sp>
    </p:spTree>
    <p:extLst>
      <p:ext uri="{BB962C8B-B14F-4D97-AF65-F5344CB8AC3E}">
        <p14:creationId xmlns:p14="http://schemas.microsoft.com/office/powerpoint/2010/main" val="1557544933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F6A1F8D0-63B0-4DE9-99F3-D96BA9030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298063">
            <a:off x="5803958" y="494430"/>
            <a:ext cx="6476942" cy="4941518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5E551C05-35D8-4516-9A2D-0B35DF5D6298}"/>
              </a:ext>
            </a:extLst>
          </p:cNvPr>
          <p:cNvSpPr/>
          <p:nvPr/>
        </p:nvSpPr>
        <p:spPr>
          <a:xfrm rot="582812">
            <a:off x="632588" y="1296148"/>
            <a:ext cx="8170923" cy="5002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latin typeface="Book Antiqua" panose="020B0604020202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 QUESTA RIMA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latin typeface="Book Antiqua" panose="020B0604020202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PIGIAMA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latin typeface="Book Antiqua" panose="020B0604020202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IL VIRUS PAURA MI FA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latin typeface="Book Antiqua" panose="020B0604020202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 ORA SON VESTITA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latin typeface="Book Antiqua" panose="020B0604020202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 LA PAURA È SVANITA.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latin typeface="Book Antiqua" panose="020B0604020202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CARO CORONAVIRUS NON SONO MAI USCITA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latin typeface="Book Antiqua" panose="020B0604020202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 NON MI SONO PENTITA.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latin typeface="Book Antiqua" panose="020B0604020202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PASSO LA GIORNATA TRA GIOCHI, COMPITI E CUCINA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latin typeface="Book Antiqua" panose="020B0604020202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ASPETTANDO DI RIVEDERE LE PERSONE GIOIRE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latin typeface="Book Antiqua" panose="020B0604020202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 IL VIRUS FINIRE.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8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Martina </a:t>
            </a:r>
            <a:r>
              <a:rPr lang="it-IT" sz="28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Naticchioni</a:t>
            </a:r>
            <a:endParaRPr lang="it-IT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309899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CECFB2A-892D-49A3-B912-E851CE69C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98996">
            <a:off x="476366" y="3574285"/>
            <a:ext cx="6014141" cy="333736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CEAFB34A-E354-4AD4-A85A-23014BF3F87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 rot="20871006">
            <a:off x="6696221" y="3429208"/>
            <a:ext cx="5325865" cy="3517669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1197C92-D7DD-4FD2-B6ED-58A464BEE6C6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 rot="407830">
            <a:off x="6853968" y="133063"/>
            <a:ext cx="5166099" cy="321217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0E3E514-2E4E-4D0E-B933-6EDAF2D5F0A9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 rot="21228699">
            <a:off x="286606" y="90158"/>
            <a:ext cx="5852111" cy="3470064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8AC631D-FF32-43D5-A38E-401EFCB05CD3}"/>
              </a:ext>
            </a:extLst>
          </p:cNvPr>
          <p:cNvSpPr txBox="1"/>
          <p:nvPr/>
        </p:nvSpPr>
        <p:spPr>
          <a:xfrm rot="20978727">
            <a:off x="4884554" y="2794275"/>
            <a:ext cx="770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dirty="0"/>
              <a:t>Elena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D81D352-7E38-40B9-B136-51AD0D207969}"/>
              </a:ext>
            </a:extLst>
          </p:cNvPr>
          <p:cNvSpPr txBox="1"/>
          <p:nvPr/>
        </p:nvSpPr>
        <p:spPr>
          <a:xfrm>
            <a:off x="11014457" y="2690365"/>
            <a:ext cx="667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dirty="0"/>
              <a:t>Leon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1972BC2-4078-47A4-B10E-8C6976A0DA04}"/>
              </a:ext>
            </a:extLst>
          </p:cNvPr>
          <p:cNvSpPr txBox="1"/>
          <p:nvPr/>
        </p:nvSpPr>
        <p:spPr>
          <a:xfrm>
            <a:off x="10626300" y="6044024"/>
            <a:ext cx="1017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dirty="0"/>
              <a:t>Gabriele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6DF817ED-ED13-4FCE-A2A6-05EB6C0C7A77}"/>
              </a:ext>
            </a:extLst>
          </p:cNvPr>
          <p:cNvSpPr txBox="1"/>
          <p:nvPr/>
        </p:nvSpPr>
        <p:spPr>
          <a:xfrm>
            <a:off x="4725431" y="6488668"/>
            <a:ext cx="986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Flavio</a:t>
            </a:r>
          </a:p>
        </p:txBody>
      </p:sp>
    </p:spTree>
    <p:extLst>
      <p:ext uri="{BB962C8B-B14F-4D97-AF65-F5344CB8AC3E}">
        <p14:creationId xmlns:p14="http://schemas.microsoft.com/office/powerpoint/2010/main" val="3347745706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AB04A52-6CBA-439D-9238-7845E6B9B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7827" y="776264"/>
            <a:ext cx="5488796" cy="5292247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E3EA2716-E6C0-470C-A9BF-FEEB555BF54E}"/>
              </a:ext>
            </a:extLst>
          </p:cNvPr>
          <p:cNvSpPr/>
          <p:nvPr/>
        </p:nvSpPr>
        <p:spPr>
          <a:xfrm rot="402507">
            <a:off x="368505" y="2052071"/>
            <a:ext cx="8762755" cy="41135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NOTIZIA DI UN VIRUS ASSAI VIOLENTO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 FATTO PRENDERE A TUTTI UNO SPAVENTO.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ALL’INIZIO È STATA DURA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COSTRETTI E RINCHIUSI FRA QUATTRO MURA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ALL’ARIA APERTA CON GLI AMICI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NON POSSIAMO PIÙ GIOCARE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 DA CASA GUARDO FUORI E CONTINUO A SPERARE.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TRASCORRO IL TEMPO CON MIO FRATELLO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 SEMBRA TUTTO PIÙ BELLO.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8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Mattia</a:t>
            </a:r>
          </a:p>
        </p:txBody>
      </p:sp>
    </p:spTree>
    <p:extLst>
      <p:ext uri="{BB962C8B-B14F-4D97-AF65-F5344CB8AC3E}">
        <p14:creationId xmlns:p14="http://schemas.microsoft.com/office/powerpoint/2010/main" val="2404721385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A09BE10-AD6C-4424-92C5-A996A81D2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564653">
            <a:off x="442277" y="1585708"/>
            <a:ext cx="6440849" cy="3959228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592BE15D-1E38-4CE0-8BEC-78293D8252A7}"/>
              </a:ext>
            </a:extLst>
          </p:cNvPr>
          <p:cNvSpPr/>
          <p:nvPr/>
        </p:nvSpPr>
        <p:spPr>
          <a:xfrm rot="552433">
            <a:off x="6777458" y="419240"/>
            <a:ext cx="5770130" cy="65796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RAGAZZI STATE ATTENTI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RAGAZZI SIATE PRUDENTI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CHE IN GIRO C’È UN VIRUS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CHE SI CHIAMA CORONAVIRUS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NON PORTA LA CORONA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 NON È NEMMENO UNA PERSONA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 ALLORA CHE COS’È?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È UN TIPACCIO BRICCONE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CHE CERCA DI INFETTARE LE PERSONE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 ANCHE SE NON È CARNEVALE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UNA MASCHERA DOBBIAMO INDOSSARE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 CON I GUANTI DOBBIAMO ANDARE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PERÒ PORREMO FINE A QUESTA GUERRA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 SBATTEREMO IL VIRUS IN CELLA.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8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Flavia</a:t>
            </a:r>
          </a:p>
        </p:txBody>
      </p:sp>
    </p:spTree>
    <p:extLst>
      <p:ext uri="{BB962C8B-B14F-4D97-AF65-F5344CB8AC3E}">
        <p14:creationId xmlns:p14="http://schemas.microsoft.com/office/powerpoint/2010/main" val="2273802313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D297291-50C0-40F8-B840-376A116A2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54858">
            <a:off x="5429380" y="623512"/>
            <a:ext cx="6278564" cy="5210781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39EF39F5-EC57-4190-8BB3-E6B588FD350F}"/>
              </a:ext>
            </a:extLst>
          </p:cNvPr>
          <p:cNvSpPr txBox="1"/>
          <p:nvPr/>
        </p:nvSpPr>
        <p:spPr>
          <a:xfrm rot="20652592">
            <a:off x="1294544" y="452063"/>
            <a:ext cx="4027469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LA MAESTRA SENZA ALUNNI</a:t>
            </a:r>
          </a:p>
          <a:p>
            <a:r>
              <a:rPr lang="it-IT" dirty="0"/>
              <a:t>SAI SI SENTE UN POCO PERSA</a:t>
            </a:r>
          </a:p>
          <a:p>
            <a:r>
              <a:rPr lang="it-IT" dirty="0"/>
              <a:t>SE TI METTI NEI SUOI PANNI</a:t>
            </a:r>
          </a:p>
          <a:p>
            <a:r>
              <a:rPr lang="it-IT" dirty="0"/>
              <a:t>LEI CHE È UN TRENO SEMPRE IN CORSA.</a:t>
            </a:r>
          </a:p>
          <a:p>
            <a:r>
              <a:rPr lang="it-IT" dirty="0"/>
              <a:t>NELLA BORSA HA CONSERVATI,</a:t>
            </a:r>
          </a:p>
          <a:p>
            <a:r>
              <a:rPr lang="it-IT" dirty="0"/>
              <a:t>COME DONI ASSAI PREZIOSI, </a:t>
            </a:r>
          </a:p>
          <a:p>
            <a:r>
              <a:rPr lang="it-IT" dirty="0"/>
              <a:t>DEI DISEGNI REGALATI</a:t>
            </a:r>
          </a:p>
          <a:p>
            <a:r>
              <a:rPr lang="it-IT" dirty="0"/>
              <a:t>DA SCOLARI FANTASIOSI.</a:t>
            </a:r>
          </a:p>
          <a:p>
            <a:r>
              <a:rPr lang="it-IT" dirty="0"/>
              <a:t>HA NEL CUORE UN’EMOZIONE</a:t>
            </a:r>
          </a:p>
          <a:p>
            <a:r>
              <a:rPr lang="it-IT" dirty="0"/>
              <a:t>CHE VORREBBE ADESSO URLARE</a:t>
            </a:r>
          </a:p>
          <a:p>
            <a:r>
              <a:rPr lang="it-IT" dirty="0"/>
              <a:t>VOI PRESTATELE ATTENZIONE</a:t>
            </a:r>
          </a:p>
          <a:p>
            <a:r>
              <a:rPr lang="it-IT" dirty="0"/>
              <a:t>TUTTI ZITTI AD ASCOLTARE:</a:t>
            </a:r>
          </a:p>
          <a:p>
            <a:r>
              <a:rPr lang="it-IT" dirty="0"/>
              <a:t>“NON MI SCORDO DI NESSUNO</a:t>
            </a:r>
          </a:p>
          <a:p>
            <a:r>
              <a:rPr lang="it-IT" dirty="0"/>
              <a:t>IO CHE PENSO PROPRIO A TUTTI</a:t>
            </a:r>
          </a:p>
          <a:p>
            <a:r>
              <a:rPr lang="it-IT" dirty="0"/>
              <a:t>UN PENSIERO MANDO AD OGNUNO</a:t>
            </a:r>
          </a:p>
          <a:p>
            <a:r>
              <a:rPr lang="it-IT" dirty="0"/>
              <a:t>ANCHE IN QUESTI TEMPI BRUTTI</a:t>
            </a:r>
          </a:p>
          <a:p>
            <a:r>
              <a:rPr lang="it-IT" dirty="0"/>
              <a:t>E VI DICO COL SORRISO</a:t>
            </a:r>
          </a:p>
          <a:p>
            <a:r>
              <a:rPr lang="it-IT" dirty="0"/>
              <a:t>QUANDO NOI CI RIVEDREMO</a:t>
            </a:r>
          </a:p>
          <a:p>
            <a:r>
              <a:rPr lang="it-IT" dirty="0"/>
              <a:t>PREPARATEVI, VI AVVISO</a:t>
            </a:r>
          </a:p>
          <a:p>
            <a:r>
              <a:rPr lang="it-IT" dirty="0"/>
              <a:t>FORTE CI RIABBRACCEREMO!”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8999726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0183DBA-830E-4210-B498-724F201800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42974">
            <a:off x="663562" y="741819"/>
            <a:ext cx="6256916" cy="5387692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4A57A057-67BC-4D84-A646-A1636A7810E2}"/>
              </a:ext>
            </a:extLst>
          </p:cNvPr>
          <p:cNvSpPr/>
          <p:nvPr/>
        </p:nvSpPr>
        <p:spPr>
          <a:xfrm rot="677292">
            <a:off x="7152309" y="1321294"/>
            <a:ext cx="3911932" cy="38856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GIRO GIRO TONDO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 QUESTO VIRUS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CASCA IL MONDO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RESTO A CASA MIA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PERCHÉ C’È UNA PANDEMIA.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SPERIAMO CHE FINISCA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 QUESTO VIRUS SPARISCA.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8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Gabriele</a:t>
            </a:r>
          </a:p>
        </p:txBody>
      </p:sp>
    </p:spTree>
    <p:extLst>
      <p:ext uri="{BB962C8B-B14F-4D97-AF65-F5344CB8AC3E}">
        <p14:creationId xmlns:p14="http://schemas.microsoft.com/office/powerpoint/2010/main" val="2746936697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B7C5D109-A304-4404-9E5A-04B67E70F149}"/>
              </a:ext>
            </a:extLst>
          </p:cNvPr>
          <p:cNvSpPr/>
          <p:nvPr/>
        </p:nvSpPr>
        <p:spPr>
          <a:xfrm rot="20522683">
            <a:off x="906218" y="855233"/>
            <a:ext cx="3264570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latin typeface="Bookman Old Style" panose="02050604050505020204" pitchFamily="18" charset="0"/>
                <a:cs typeface="Angsana New" panose="02020603050405020304" pitchFamily="18" charset="-34"/>
              </a:rPr>
              <a:t>VIRUS  VIRELLO</a:t>
            </a:r>
          </a:p>
          <a:p>
            <a:r>
              <a:rPr lang="it-IT" sz="2000" dirty="0">
                <a:latin typeface="Bookman Old Style" panose="02050604050505020204" pitchFamily="18" charset="0"/>
                <a:cs typeface="Angsana New" panose="02020603050405020304" pitchFamily="18" charset="-34"/>
              </a:rPr>
              <a:t>SEI CATTIVO E MONELLO</a:t>
            </a:r>
          </a:p>
          <a:p>
            <a:r>
              <a:rPr lang="it-IT" sz="2000" dirty="0">
                <a:latin typeface="Bookman Old Style" panose="02050604050505020204" pitchFamily="18" charset="0"/>
                <a:cs typeface="Angsana New" panose="02020603050405020304" pitchFamily="18" charset="-34"/>
              </a:rPr>
              <a:t>LE MIE AMICHE NON POSSO INCONTRARE</a:t>
            </a:r>
          </a:p>
          <a:p>
            <a:r>
              <a:rPr lang="it-IT" sz="2000" dirty="0">
                <a:latin typeface="Bookman Old Style" panose="02050604050505020204" pitchFamily="18" charset="0"/>
                <a:cs typeface="Angsana New" panose="02020603050405020304" pitchFamily="18" charset="-34"/>
              </a:rPr>
              <a:t>TANTO MENO BACIARE</a:t>
            </a:r>
          </a:p>
          <a:p>
            <a:r>
              <a:rPr lang="it-IT" sz="2000" dirty="0">
                <a:latin typeface="Bookman Old Style" panose="02050604050505020204" pitchFamily="18" charset="0"/>
                <a:cs typeface="Angsana New" panose="02020603050405020304" pitchFamily="18" charset="-34"/>
              </a:rPr>
              <a:t>PER COLPA TUA A CASA DEVO STARE</a:t>
            </a:r>
          </a:p>
          <a:p>
            <a:r>
              <a:rPr lang="it-IT" sz="2000" dirty="0">
                <a:latin typeface="Bookman Old Style" panose="02050604050505020204" pitchFamily="18" charset="0"/>
                <a:cs typeface="Angsana New" panose="02020603050405020304" pitchFamily="18" charset="-34"/>
              </a:rPr>
              <a:t>PER NON FARMI TROVARE</a:t>
            </a:r>
          </a:p>
          <a:p>
            <a:endParaRPr lang="it-IT" dirty="0">
              <a:latin typeface="Abadi" panose="020B0604020104020204" pitchFamily="34" charset="0"/>
            </a:endParaRPr>
          </a:p>
          <a:p>
            <a:r>
              <a:rPr lang="it-IT" sz="2800" b="1" i="1" dirty="0"/>
              <a:t>Elena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338099E-9362-4C16-A131-C6AB0B3D9A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5868" y="424667"/>
            <a:ext cx="7093418" cy="589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345237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06562BA3-8C58-4790-8FAF-356D8A92636A}"/>
              </a:ext>
            </a:extLst>
          </p:cNvPr>
          <p:cNvSpPr/>
          <p:nvPr/>
        </p:nvSpPr>
        <p:spPr>
          <a:xfrm rot="738710">
            <a:off x="7242827" y="749613"/>
            <a:ext cx="4455090" cy="5320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dirty="0"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È DA TANTO CHE HO PAURA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dirty="0"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 UN VIRUS CHE PERDURA,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dirty="0"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LUI È PROPRIO PREPOTENTE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dirty="0"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 È ANCHE INVADENTE.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dirty="0"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 INSINUA DAPPERTUTTO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dirty="0"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 È PROPRIO UN FARABUTTO,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dirty="0"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HANNO CHIUSO ANCHE LA SCUOLA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dirty="0"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PERCHÉ LUI GIRA E VOLA.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dirty="0"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FACCIO I COMPITI IN SALOTTO,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dirty="0"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 PO’ MI ANNOIO E UN PO’ BORBOTTO.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dirty="0"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SPERO VADO VIA AL PIÙ PRESTO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dirty="0"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QUESTO VIRUS CHE DETESTO.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8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Flavio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A3C26DE-0A5B-4392-AB99-498549B83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75" y="410053"/>
            <a:ext cx="6317816" cy="573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20181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3">
            <a:extLst>
              <a:ext uri="{FF2B5EF4-FFF2-40B4-BE49-F238E27FC236}">
                <a16:creationId xmlns:a16="http://schemas.microsoft.com/office/drawing/2014/main" id="{8230DF65-8C97-40ED-A08A-A05930227202}"/>
              </a:ext>
            </a:extLst>
          </p:cNvPr>
          <p:cNvSpPr txBox="1">
            <a:spLocks/>
          </p:cNvSpPr>
          <p:nvPr/>
        </p:nvSpPr>
        <p:spPr>
          <a:xfrm>
            <a:off x="8084111" y="242244"/>
            <a:ext cx="4775200" cy="6133857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5600" dirty="0">
                <a:latin typeface="Abadi" panose="020B0604020104020204" pitchFamily="34" charset="0"/>
                <a:cs typeface="Angsana New" panose="02020603050405020304" pitchFamily="18" charset="-34"/>
              </a:rPr>
              <a:t>QUESTO MOMENTO COSÌ DELICATO</a:t>
            </a:r>
          </a:p>
          <a:p>
            <a:pPr marL="0" indent="0">
              <a:buNone/>
            </a:pPr>
            <a:r>
              <a:rPr lang="it-IT" sz="5600" dirty="0">
                <a:latin typeface="Abadi" panose="020B0604020104020204" pitchFamily="34" charset="0"/>
                <a:cs typeface="Angsana New" panose="02020603050405020304" pitchFamily="18" charset="-34"/>
              </a:rPr>
              <a:t>È UN VIRUS CHE L’HA GENERATO.</a:t>
            </a:r>
          </a:p>
          <a:p>
            <a:pPr marL="0" indent="0">
              <a:buNone/>
            </a:pPr>
            <a:r>
              <a:rPr lang="it-IT" sz="5600" dirty="0">
                <a:latin typeface="Abadi" panose="020B0604020104020204" pitchFamily="34" charset="0"/>
                <a:cs typeface="Angsana New" panose="02020603050405020304" pitchFamily="18" charset="-34"/>
              </a:rPr>
              <a:t>PER ME È BELLO STARE A CASA</a:t>
            </a:r>
          </a:p>
          <a:p>
            <a:pPr marL="0" indent="0">
              <a:buNone/>
            </a:pPr>
            <a:r>
              <a:rPr lang="it-IT" sz="5600" dirty="0">
                <a:latin typeface="Abadi" panose="020B0604020104020204" pitchFamily="34" charset="0"/>
                <a:cs typeface="Angsana New" panose="02020603050405020304" pitchFamily="18" charset="-34"/>
              </a:rPr>
              <a:t>E GUARDARE IN TV LA NASA.</a:t>
            </a:r>
          </a:p>
          <a:p>
            <a:pPr marL="0" indent="0">
              <a:buNone/>
            </a:pPr>
            <a:r>
              <a:rPr lang="it-IT" sz="5600" dirty="0">
                <a:latin typeface="Abadi" panose="020B0604020104020204" pitchFamily="34" charset="0"/>
                <a:cs typeface="Angsana New" panose="02020603050405020304" pitchFamily="18" charset="-34"/>
              </a:rPr>
              <a:t>ORA CHE NESSUNO PIÙ GIRA</a:t>
            </a:r>
          </a:p>
          <a:p>
            <a:pPr marL="0" indent="0">
              <a:buNone/>
            </a:pPr>
            <a:r>
              <a:rPr lang="it-IT" sz="5600" dirty="0">
                <a:latin typeface="Abadi" panose="020B0604020104020204" pitchFamily="34" charset="0"/>
                <a:cs typeface="Angsana New" panose="02020603050405020304" pitchFamily="18" charset="-34"/>
              </a:rPr>
              <a:t>FINALMENTE LA NATURA RESPIRA.</a:t>
            </a:r>
          </a:p>
          <a:p>
            <a:pPr marL="0" indent="0">
              <a:buNone/>
            </a:pPr>
            <a:r>
              <a:rPr lang="it-IT" sz="5600" dirty="0">
                <a:latin typeface="Abadi" panose="020B0604020104020204" pitchFamily="34" charset="0"/>
                <a:cs typeface="Angsana New" panose="02020603050405020304" pitchFamily="18" charset="-34"/>
              </a:rPr>
              <a:t>QUESTO ALLARME MI SEMBRA ECCESSIVO</a:t>
            </a:r>
          </a:p>
          <a:p>
            <a:pPr marL="0" indent="0">
              <a:buNone/>
            </a:pPr>
            <a:r>
              <a:rPr lang="it-IT" sz="5600" dirty="0">
                <a:latin typeface="Abadi" panose="020B0604020104020204" pitchFamily="34" charset="0"/>
                <a:cs typeface="Angsana New" panose="02020603050405020304" pitchFamily="18" charset="-34"/>
              </a:rPr>
              <a:t>DICONO CHE NESSUNO RIMARRÀ VIVO.</a:t>
            </a:r>
          </a:p>
          <a:p>
            <a:pPr marL="0" indent="0">
              <a:buNone/>
            </a:pPr>
            <a:r>
              <a:rPr lang="it-IT" sz="5600" dirty="0">
                <a:latin typeface="Abadi" panose="020B0604020104020204" pitchFamily="34" charset="0"/>
                <a:cs typeface="Angsana New" panose="02020603050405020304" pitchFamily="18" charset="-34"/>
              </a:rPr>
              <a:t>LA PESTE È QUASI UGUALE</a:t>
            </a:r>
          </a:p>
          <a:p>
            <a:pPr marL="0" indent="0">
              <a:buNone/>
            </a:pPr>
            <a:r>
              <a:rPr lang="it-IT" sz="5600" dirty="0">
                <a:latin typeface="Abadi" panose="020B0604020104020204" pitchFamily="34" charset="0"/>
                <a:cs typeface="Angsana New" panose="02020603050405020304" pitchFamily="18" charset="-34"/>
              </a:rPr>
              <a:t>EPPURE PIÙ DI QUALCUNO HA SCONFITTO IL MALE.</a:t>
            </a:r>
          </a:p>
          <a:p>
            <a:pPr marL="0" indent="0">
              <a:buNone/>
            </a:pPr>
            <a:r>
              <a:rPr lang="it-IT" sz="5600" dirty="0">
                <a:latin typeface="Abadi" panose="020B0604020104020204" pitchFamily="34" charset="0"/>
                <a:cs typeface="Angsana New" panose="02020603050405020304" pitchFamily="18" charset="-34"/>
              </a:rPr>
              <a:t>APPLAUSI, CANTI, SUONI DALLE TERRAZZE</a:t>
            </a:r>
          </a:p>
          <a:p>
            <a:pPr marL="0" indent="0">
              <a:buNone/>
            </a:pPr>
            <a:r>
              <a:rPr lang="it-IT" sz="5600" dirty="0">
                <a:latin typeface="Abadi" panose="020B0604020104020204" pitchFamily="34" charset="0"/>
                <a:cs typeface="Angsana New" panose="02020603050405020304" pitchFamily="18" charset="-34"/>
              </a:rPr>
              <a:t>FAN COMPAGNIA A RONDINI E GAZZE.</a:t>
            </a:r>
          </a:p>
          <a:p>
            <a:pPr marL="0" indent="0">
              <a:buNone/>
            </a:pPr>
            <a:r>
              <a:rPr lang="it-IT" sz="5600" dirty="0">
                <a:latin typeface="Abadi" panose="020B0604020104020204" pitchFamily="34" charset="0"/>
                <a:cs typeface="Angsana New" panose="02020603050405020304" pitchFamily="18" charset="-34"/>
              </a:rPr>
              <a:t>A ME ONESTAMENTE NON DÀ MALINCONIA</a:t>
            </a:r>
          </a:p>
          <a:p>
            <a:pPr marL="0" indent="0">
              <a:buNone/>
            </a:pPr>
            <a:r>
              <a:rPr lang="it-IT" sz="5600" dirty="0">
                <a:latin typeface="Abadi" panose="020B0604020104020204" pitchFamily="34" charset="0"/>
                <a:cs typeface="Angsana New" panose="02020603050405020304" pitchFamily="18" charset="-34"/>
              </a:rPr>
              <a:t>NON POTER USCIRE DA CASA MIA.</a:t>
            </a:r>
          </a:p>
          <a:p>
            <a:pPr marL="0" indent="0">
              <a:buNone/>
            </a:pPr>
            <a:r>
              <a:rPr lang="it-IT" sz="5600" dirty="0">
                <a:latin typeface="Abadi" panose="020B0604020104020204" pitchFamily="34" charset="0"/>
                <a:cs typeface="Angsana New" panose="02020603050405020304" pitchFamily="18" charset="-34"/>
              </a:rPr>
              <a:t>QUANDO TUTTO VA STORTO</a:t>
            </a:r>
          </a:p>
          <a:p>
            <a:pPr marL="0" indent="0">
              <a:buNone/>
            </a:pPr>
            <a:r>
              <a:rPr lang="it-IT" sz="5600" dirty="0">
                <a:latin typeface="Abadi" panose="020B0604020104020204" pitchFamily="34" charset="0"/>
                <a:cs typeface="Angsana New" panose="02020603050405020304" pitchFamily="18" charset="-34"/>
              </a:rPr>
              <a:t>SI PUÒ SEMPRE FARE UN ORTO.</a:t>
            </a:r>
          </a:p>
          <a:p>
            <a:pPr marL="0" indent="0">
              <a:buNone/>
            </a:pPr>
            <a:r>
              <a:rPr lang="it-IT" sz="5600" dirty="0">
                <a:latin typeface="Abadi" panose="020B0604020104020204" pitchFamily="34" charset="0"/>
                <a:cs typeface="Angsana New" panose="02020603050405020304" pitchFamily="18" charset="-34"/>
              </a:rPr>
              <a:t>SE DURASSE ALL’INFINITO</a:t>
            </a:r>
          </a:p>
          <a:p>
            <a:pPr marL="0" indent="0">
              <a:buNone/>
            </a:pPr>
            <a:r>
              <a:rPr lang="it-IT" sz="5600" dirty="0">
                <a:latin typeface="Abadi" panose="020B0604020104020204" pitchFamily="34" charset="0"/>
                <a:cs typeface="Angsana New" panose="02020603050405020304" pitchFamily="18" charset="-34"/>
              </a:rPr>
              <a:t>CERTO MI SENTIREI UN PO’ RAPITO,</a:t>
            </a:r>
          </a:p>
          <a:p>
            <a:pPr marL="0" indent="0">
              <a:buNone/>
            </a:pPr>
            <a:r>
              <a:rPr lang="it-IT" sz="5600" dirty="0">
                <a:latin typeface="Abadi" panose="020B0604020104020204" pitchFamily="34" charset="0"/>
                <a:cs typeface="Angsana New" panose="02020603050405020304" pitchFamily="18" charset="-34"/>
              </a:rPr>
              <a:t>MA VISTO CHE QUESTO PASSERÀ</a:t>
            </a:r>
          </a:p>
          <a:p>
            <a:pPr marL="0" indent="0">
              <a:buNone/>
            </a:pPr>
            <a:r>
              <a:rPr lang="it-IT" sz="5600" dirty="0">
                <a:latin typeface="Abadi" panose="020B0604020104020204" pitchFamily="34" charset="0"/>
                <a:cs typeface="Angsana New" panose="02020603050405020304" pitchFamily="18" charset="-34"/>
              </a:rPr>
              <a:t>STATE CALMI, È SOLO PER LA NOSTRA FELICITÀ.</a:t>
            </a:r>
          </a:p>
          <a:p>
            <a:pPr marL="0" indent="0">
              <a:buNone/>
            </a:pPr>
            <a:r>
              <a:rPr lang="it-IT" sz="5600" dirty="0">
                <a:latin typeface="Abadi" panose="020B0604020104020204" pitchFamily="34" charset="0"/>
                <a:cs typeface="Angsana New" panose="02020603050405020304" pitchFamily="18" charset="-34"/>
              </a:rPr>
              <a:t>VISTO CHE IL VIRUS È INSICURO</a:t>
            </a:r>
          </a:p>
          <a:p>
            <a:pPr marL="0" indent="0">
              <a:buNone/>
            </a:pPr>
            <a:r>
              <a:rPr lang="it-IT" sz="5600" dirty="0">
                <a:latin typeface="Abadi" panose="020B0604020104020204" pitchFamily="34" charset="0"/>
                <a:cs typeface="Angsana New" panose="02020603050405020304" pitchFamily="18" charset="-34"/>
              </a:rPr>
              <a:t>STIAMO A CASA CHE È PIÙ SICURO.           </a:t>
            </a:r>
          </a:p>
          <a:p>
            <a:pPr marL="0" indent="0">
              <a:buNone/>
            </a:pPr>
            <a:r>
              <a:rPr lang="it-IT" sz="11200" dirty="0">
                <a:cs typeface="Angsana New" panose="02020603050405020304" pitchFamily="18" charset="-34"/>
              </a:rPr>
              <a:t> </a:t>
            </a:r>
            <a:r>
              <a:rPr lang="it-IT" sz="11200" b="1" i="1" dirty="0"/>
              <a:t>Leon</a:t>
            </a:r>
          </a:p>
          <a:p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453F644-2E03-482E-BC39-8E3845AC2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90" y="939801"/>
            <a:ext cx="8092010" cy="496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736392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791066CB-29E5-4F56-AF80-C5D41F6D83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 rot="21421408">
            <a:off x="231888" y="3439333"/>
            <a:ext cx="5284381" cy="3274828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BBFCC8CE-B3CD-4D3C-AD4B-10DD6319801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 rot="21292820">
            <a:off x="136111" y="90340"/>
            <a:ext cx="5395684" cy="3291796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D1355F38-2E14-4729-B7A0-B13CA68A0B80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 rot="301862">
            <a:off x="6472718" y="256885"/>
            <a:ext cx="5320779" cy="3308279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7DFCC385-6180-46EF-888C-9D88D083321D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 rot="341956">
            <a:off x="6554912" y="3637052"/>
            <a:ext cx="5285855" cy="3220948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705F69D-5E28-484A-A2F0-A3F30B4BA0F6}"/>
              </a:ext>
            </a:extLst>
          </p:cNvPr>
          <p:cNvSpPr txBox="1"/>
          <p:nvPr/>
        </p:nvSpPr>
        <p:spPr>
          <a:xfrm>
            <a:off x="10619057" y="3096464"/>
            <a:ext cx="1078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dirty="0"/>
              <a:t>Leonardo     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8EBD33B-0ACB-4A62-8CCF-3F8D01035959}"/>
              </a:ext>
            </a:extLst>
          </p:cNvPr>
          <p:cNvSpPr txBox="1"/>
          <p:nvPr/>
        </p:nvSpPr>
        <p:spPr>
          <a:xfrm>
            <a:off x="4429761" y="2765842"/>
            <a:ext cx="934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dirty="0"/>
              <a:t>Alberto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771349E-038F-4A51-B484-29690F656635}"/>
              </a:ext>
            </a:extLst>
          </p:cNvPr>
          <p:cNvSpPr txBox="1"/>
          <p:nvPr/>
        </p:nvSpPr>
        <p:spPr>
          <a:xfrm>
            <a:off x="10143143" y="6396201"/>
            <a:ext cx="1160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dirty="0"/>
              <a:t>Martina B.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C717F49-495F-44E1-8579-6AB97E61D818}"/>
              </a:ext>
            </a:extLst>
          </p:cNvPr>
          <p:cNvSpPr txBox="1"/>
          <p:nvPr/>
        </p:nvSpPr>
        <p:spPr>
          <a:xfrm>
            <a:off x="4494210" y="5845556"/>
            <a:ext cx="1109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dirty="0"/>
              <a:t>Elsa</a:t>
            </a:r>
          </a:p>
        </p:txBody>
      </p:sp>
    </p:spTree>
    <p:extLst>
      <p:ext uri="{BB962C8B-B14F-4D97-AF65-F5344CB8AC3E}">
        <p14:creationId xmlns:p14="http://schemas.microsoft.com/office/powerpoint/2010/main" val="683057147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1DBD6D26-0BCF-4856-BD5E-3EC7076E1A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34612">
            <a:off x="5585663" y="678171"/>
            <a:ext cx="6173322" cy="4355522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3F607271-0936-40A1-9A77-2486D88AD7CD}"/>
              </a:ext>
            </a:extLst>
          </p:cNvPr>
          <p:cNvSpPr/>
          <p:nvPr/>
        </p:nvSpPr>
        <p:spPr>
          <a:xfrm>
            <a:off x="576022" y="709531"/>
            <a:ext cx="5151678" cy="5715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 COLPA DEL CORONAVIRUS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SONO CHIUSA IN CASA,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DEVO STARE DA SOLA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MENTRE INVECE VORREI ANDARE A SCUOLA.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LAVORARE CON LE MAESTRE,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RIDERE, SCHERZARE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ANDARE IN GIARDINO A GIOCARE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 I MIEI COMPAGNI VORREI MANGIARE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POI IN CORTILE GIOCARE.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VIRUS CATTIVO: SPARISCI,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VATTENE VIA,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VOGLIO RITORNARE ALLA SCUOLA MIA.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8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Elsa</a:t>
            </a:r>
          </a:p>
        </p:txBody>
      </p:sp>
    </p:spTree>
    <p:extLst>
      <p:ext uri="{BB962C8B-B14F-4D97-AF65-F5344CB8AC3E}">
        <p14:creationId xmlns:p14="http://schemas.microsoft.com/office/powerpoint/2010/main" val="1130492373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egnaposto immagine 4">
            <a:extLst>
              <a:ext uri="{FF2B5EF4-FFF2-40B4-BE49-F238E27FC236}">
                <a16:creationId xmlns:a16="http://schemas.microsoft.com/office/drawing/2014/main" id="{0A52BFD4-7CAF-492B-80B2-3913289404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941" b="5941"/>
          <a:stretch>
            <a:fillRect/>
          </a:stretch>
        </p:blipFill>
        <p:spPr>
          <a:xfrm>
            <a:off x="242888" y="898525"/>
            <a:ext cx="6172200" cy="4873625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FCFA2F90-A0D9-4F45-9397-026863FE1CB9}"/>
              </a:ext>
            </a:extLst>
          </p:cNvPr>
          <p:cNvSpPr/>
          <p:nvPr/>
        </p:nvSpPr>
        <p:spPr>
          <a:xfrm rot="542740">
            <a:off x="6562884" y="1458721"/>
            <a:ext cx="5521809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latin typeface="Bookman Old Style" panose="02050604050505020204" pitchFamily="18" charset="0"/>
              </a:rPr>
              <a:t>BASTEREBBE DIRE SENZA PENSARE</a:t>
            </a:r>
          </a:p>
          <a:p>
            <a:r>
              <a:rPr lang="it-IT" sz="2000" dirty="0">
                <a:latin typeface="Bookman Old Style" panose="02050604050505020204" pitchFamily="18" charset="0"/>
              </a:rPr>
              <a:t>ESCO DI CASA PER ANDARE AL MARE</a:t>
            </a:r>
          </a:p>
          <a:p>
            <a:r>
              <a:rPr lang="it-IT" sz="2000" dirty="0">
                <a:latin typeface="Bookman Old Style" panose="02050604050505020204" pitchFamily="18" charset="0"/>
              </a:rPr>
              <a:t>SENZA MASCHERINA PER RESPIRARE</a:t>
            </a:r>
          </a:p>
          <a:p>
            <a:r>
              <a:rPr lang="it-IT" sz="2000" dirty="0">
                <a:latin typeface="Bookman Old Style" panose="02050604050505020204" pitchFamily="18" charset="0"/>
              </a:rPr>
              <a:t>MA IL VIRUS MI POSSO BECCARE.</a:t>
            </a:r>
          </a:p>
          <a:p>
            <a:r>
              <a:rPr lang="it-IT" sz="2000" dirty="0">
                <a:latin typeface="Bookman Old Style" panose="02050604050505020204" pitchFamily="18" charset="0"/>
              </a:rPr>
              <a:t>NON VADO A SCUOLA</a:t>
            </a:r>
          </a:p>
          <a:p>
            <a:r>
              <a:rPr lang="it-IT" sz="2000" dirty="0">
                <a:latin typeface="Bookman Old Style" panose="02050604050505020204" pitchFamily="18" charset="0"/>
              </a:rPr>
              <a:t>MA MI DIVERTO E ANNAFFIO L’AIUOLA</a:t>
            </a:r>
          </a:p>
          <a:p>
            <a:r>
              <a:rPr lang="it-IT" sz="2000" dirty="0">
                <a:latin typeface="Bookman Old Style" panose="02050604050505020204" pitchFamily="18" charset="0"/>
              </a:rPr>
              <a:t>FACCIO TANTE COSE BELLE</a:t>
            </a:r>
          </a:p>
          <a:p>
            <a:r>
              <a:rPr lang="it-IT" sz="2000" dirty="0">
                <a:latin typeface="Bookman Old Style" panose="02050604050505020204" pitchFamily="18" charset="0"/>
              </a:rPr>
              <a:t>SENZA MARACHELLE.</a:t>
            </a:r>
          </a:p>
          <a:p>
            <a:r>
              <a:rPr lang="it-IT" sz="2000" dirty="0">
                <a:latin typeface="Bookman Old Style" panose="02050604050505020204" pitchFamily="18" charset="0"/>
              </a:rPr>
              <a:t>E SE IL VIRUS SCAPPERÀ</a:t>
            </a:r>
          </a:p>
          <a:p>
            <a:r>
              <a:rPr lang="it-IT" sz="2000" dirty="0">
                <a:latin typeface="Bookman Old Style" panose="02050604050505020204" pitchFamily="18" charset="0"/>
              </a:rPr>
              <a:t>CI LASCERÀ IN LIBERTÀ.</a:t>
            </a:r>
          </a:p>
          <a:p>
            <a:endParaRPr lang="it-IT" sz="2000" dirty="0">
              <a:latin typeface="Bookman Old Style" panose="02050604050505020204" pitchFamily="18" charset="0"/>
            </a:endParaRPr>
          </a:p>
          <a:p>
            <a:r>
              <a:rPr lang="it-IT" sz="2800" b="1" i="1" dirty="0"/>
              <a:t>Leonardo</a:t>
            </a:r>
          </a:p>
        </p:txBody>
      </p:sp>
    </p:spTree>
    <p:extLst>
      <p:ext uri="{BB962C8B-B14F-4D97-AF65-F5344CB8AC3E}">
        <p14:creationId xmlns:p14="http://schemas.microsoft.com/office/powerpoint/2010/main" val="2170581239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1137</Words>
  <Application>Microsoft Office PowerPoint</Application>
  <PresentationFormat>Widescreen</PresentationFormat>
  <Paragraphs>234</Paragraphs>
  <Slides>22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31" baseType="lpstr">
      <vt:lpstr>Abadi</vt:lpstr>
      <vt:lpstr>Arial</vt:lpstr>
      <vt:lpstr>Baskerville Old Face</vt:lpstr>
      <vt:lpstr>Bodoni MT</vt:lpstr>
      <vt:lpstr>Book Antiqua</vt:lpstr>
      <vt:lpstr>Bookman Old Style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PASCUCCI ANDREA (DTO)</dc:creator>
  <cp:lastModifiedBy>PASCUCCI ANDREA (DTO)</cp:lastModifiedBy>
  <cp:revision>25</cp:revision>
  <dcterms:created xsi:type="dcterms:W3CDTF">2020-06-12T20:16:38Z</dcterms:created>
  <dcterms:modified xsi:type="dcterms:W3CDTF">2020-06-22T21:03:10Z</dcterms:modified>
</cp:coreProperties>
</file>